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32E49-5310-4AD2-9956-A4FF63639FF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241BDE-9C1E-4190-A227-7CB8995B45D5}">
      <dgm:prSet/>
      <dgm:spPr/>
      <dgm:t>
        <a:bodyPr/>
        <a:lstStyle/>
        <a:p>
          <a:r>
            <a:rPr lang="en-US" dirty="0"/>
            <a:t>Applying the Areas of Knowledge to the TOK Knowledge Framework</a:t>
          </a:r>
        </a:p>
      </dgm:t>
    </dgm:pt>
    <dgm:pt modelId="{9D79A307-DADC-44C3-B465-0CDB3B4C591F}" type="parTrans" cxnId="{E14A0377-C872-44B2-B50C-9A5F776B6BB0}">
      <dgm:prSet/>
      <dgm:spPr/>
      <dgm:t>
        <a:bodyPr/>
        <a:lstStyle/>
        <a:p>
          <a:endParaRPr lang="en-US"/>
        </a:p>
      </dgm:t>
    </dgm:pt>
    <dgm:pt modelId="{DA3E435D-1DBE-4075-8A57-DCB5C1444453}" type="sibTrans" cxnId="{E14A0377-C872-44B2-B50C-9A5F776B6BB0}">
      <dgm:prSet/>
      <dgm:spPr/>
      <dgm:t>
        <a:bodyPr/>
        <a:lstStyle/>
        <a:p>
          <a:endParaRPr lang="en-US"/>
        </a:p>
      </dgm:t>
    </dgm:pt>
    <dgm:pt modelId="{8C42F5FE-2599-4243-9373-C0D252EFE0A3}">
      <dgm:prSet/>
      <dgm:spPr/>
      <dgm:t>
        <a:bodyPr/>
        <a:lstStyle/>
        <a:p>
          <a:r>
            <a:rPr lang="en-US" dirty="0"/>
            <a:t>With a partner or group of no more than three: Create a class presentation on the two AOKs you drew</a:t>
          </a:r>
        </a:p>
      </dgm:t>
    </dgm:pt>
    <dgm:pt modelId="{F6290F74-C1BF-4155-8912-097A7B004D79}" type="parTrans" cxnId="{C379BA94-66CE-42FA-B628-140975088617}">
      <dgm:prSet/>
      <dgm:spPr/>
      <dgm:t>
        <a:bodyPr/>
        <a:lstStyle/>
        <a:p>
          <a:endParaRPr lang="en-US"/>
        </a:p>
      </dgm:t>
    </dgm:pt>
    <dgm:pt modelId="{A78C1BFF-AC81-4019-BE37-F77773812E23}" type="sibTrans" cxnId="{C379BA94-66CE-42FA-B628-140975088617}">
      <dgm:prSet/>
      <dgm:spPr/>
      <dgm:t>
        <a:bodyPr/>
        <a:lstStyle/>
        <a:p>
          <a:endParaRPr lang="en-US"/>
        </a:p>
      </dgm:t>
    </dgm:pt>
    <dgm:pt modelId="{80D442BE-38E1-4900-A665-CD24E16943A6}">
      <dgm:prSet/>
      <dgm:spPr/>
      <dgm:t>
        <a:bodyPr/>
        <a:lstStyle/>
        <a:p>
          <a:r>
            <a:rPr lang="en-US" dirty="0"/>
            <a:t>Your presentation should include each of the five areas of the Knowledge Framework from the slides that follow</a:t>
          </a:r>
        </a:p>
      </dgm:t>
    </dgm:pt>
    <dgm:pt modelId="{D30D6D8B-A00C-4141-9A64-809B867B0C86}" type="parTrans" cxnId="{183A817D-1D1D-4882-9489-C1E7A6D117F0}">
      <dgm:prSet/>
      <dgm:spPr/>
      <dgm:t>
        <a:bodyPr/>
        <a:lstStyle/>
        <a:p>
          <a:endParaRPr lang="en-US"/>
        </a:p>
      </dgm:t>
    </dgm:pt>
    <dgm:pt modelId="{3C55A984-1BA7-4953-A125-08F8DB7A33F6}" type="sibTrans" cxnId="{183A817D-1D1D-4882-9489-C1E7A6D117F0}">
      <dgm:prSet/>
      <dgm:spPr/>
      <dgm:t>
        <a:bodyPr/>
        <a:lstStyle/>
        <a:p>
          <a:endParaRPr lang="en-US"/>
        </a:p>
      </dgm:t>
    </dgm:pt>
    <dgm:pt modelId="{A75BAAEF-1CB1-403B-B3CC-AE4D7010AF06}" type="pres">
      <dgm:prSet presAssocID="{46E32E49-5310-4AD2-9956-A4FF63639FFD}" presName="linear" presStyleCnt="0">
        <dgm:presLayoutVars>
          <dgm:animLvl val="lvl"/>
          <dgm:resizeHandles val="exact"/>
        </dgm:presLayoutVars>
      </dgm:prSet>
      <dgm:spPr/>
    </dgm:pt>
    <dgm:pt modelId="{943D54F6-1139-411E-8C7B-3E2353E0233C}" type="pres">
      <dgm:prSet presAssocID="{7C241BDE-9C1E-4190-A227-7CB8995B45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A9099B5-46BF-4479-B84E-1C19297435C6}" type="pres">
      <dgm:prSet presAssocID="{DA3E435D-1DBE-4075-8A57-DCB5C1444453}" presName="spacer" presStyleCnt="0"/>
      <dgm:spPr/>
    </dgm:pt>
    <dgm:pt modelId="{38FCD2B0-D0FF-4CA7-AEDA-D7135917A4B1}" type="pres">
      <dgm:prSet presAssocID="{8C42F5FE-2599-4243-9373-C0D252EFE0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376825A-C75A-4807-8EDF-3722A86016FD}" type="pres">
      <dgm:prSet presAssocID="{A78C1BFF-AC81-4019-BE37-F77773812E23}" presName="spacer" presStyleCnt="0"/>
      <dgm:spPr/>
    </dgm:pt>
    <dgm:pt modelId="{D5CC0F4F-8771-485F-9480-3B13E8E173F8}" type="pres">
      <dgm:prSet presAssocID="{80D442BE-38E1-4900-A665-CD24E16943A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26FB808-FE27-4953-B5CB-285A23CA7218}" type="presOf" srcId="{80D442BE-38E1-4900-A665-CD24E16943A6}" destId="{D5CC0F4F-8771-485F-9480-3B13E8E173F8}" srcOrd="0" destOrd="0" presId="urn:microsoft.com/office/officeart/2005/8/layout/vList2"/>
    <dgm:cxn modelId="{85F09760-F2E7-4FD1-81D9-BF8B87E76D59}" type="presOf" srcId="{8C42F5FE-2599-4243-9373-C0D252EFE0A3}" destId="{38FCD2B0-D0FF-4CA7-AEDA-D7135917A4B1}" srcOrd="0" destOrd="0" presId="urn:microsoft.com/office/officeart/2005/8/layout/vList2"/>
    <dgm:cxn modelId="{E14A0377-C872-44B2-B50C-9A5F776B6BB0}" srcId="{46E32E49-5310-4AD2-9956-A4FF63639FFD}" destId="{7C241BDE-9C1E-4190-A227-7CB8995B45D5}" srcOrd="0" destOrd="0" parTransId="{9D79A307-DADC-44C3-B465-0CDB3B4C591F}" sibTransId="{DA3E435D-1DBE-4075-8A57-DCB5C1444453}"/>
    <dgm:cxn modelId="{183A817D-1D1D-4882-9489-C1E7A6D117F0}" srcId="{46E32E49-5310-4AD2-9956-A4FF63639FFD}" destId="{80D442BE-38E1-4900-A665-CD24E16943A6}" srcOrd="2" destOrd="0" parTransId="{D30D6D8B-A00C-4141-9A64-809B867B0C86}" sibTransId="{3C55A984-1BA7-4953-A125-08F8DB7A33F6}"/>
    <dgm:cxn modelId="{C379BA94-66CE-42FA-B628-140975088617}" srcId="{46E32E49-5310-4AD2-9956-A4FF63639FFD}" destId="{8C42F5FE-2599-4243-9373-C0D252EFE0A3}" srcOrd="1" destOrd="0" parTransId="{F6290F74-C1BF-4155-8912-097A7B004D79}" sibTransId="{A78C1BFF-AC81-4019-BE37-F77773812E23}"/>
    <dgm:cxn modelId="{5845B2C7-C85C-4077-B195-02561889393F}" type="presOf" srcId="{46E32E49-5310-4AD2-9956-A4FF63639FFD}" destId="{A75BAAEF-1CB1-403B-B3CC-AE4D7010AF06}" srcOrd="0" destOrd="0" presId="urn:microsoft.com/office/officeart/2005/8/layout/vList2"/>
    <dgm:cxn modelId="{4490B3D7-000D-480F-9B73-9DD6EB097286}" type="presOf" srcId="{7C241BDE-9C1E-4190-A227-7CB8995B45D5}" destId="{943D54F6-1139-411E-8C7B-3E2353E0233C}" srcOrd="0" destOrd="0" presId="urn:microsoft.com/office/officeart/2005/8/layout/vList2"/>
    <dgm:cxn modelId="{02287967-9500-4C1B-983C-649D22AA8865}" type="presParOf" srcId="{A75BAAEF-1CB1-403B-B3CC-AE4D7010AF06}" destId="{943D54F6-1139-411E-8C7B-3E2353E0233C}" srcOrd="0" destOrd="0" presId="urn:microsoft.com/office/officeart/2005/8/layout/vList2"/>
    <dgm:cxn modelId="{745E4B53-3570-4051-BE8E-DCE52217A441}" type="presParOf" srcId="{A75BAAEF-1CB1-403B-B3CC-AE4D7010AF06}" destId="{8A9099B5-46BF-4479-B84E-1C19297435C6}" srcOrd="1" destOrd="0" presId="urn:microsoft.com/office/officeart/2005/8/layout/vList2"/>
    <dgm:cxn modelId="{01F9D1C8-87A2-4244-97B1-AE673B44C683}" type="presParOf" srcId="{A75BAAEF-1CB1-403B-B3CC-AE4D7010AF06}" destId="{38FCD2B0-D0FF-4CA7-AEDA-D7135917A4B1}" srcOrd="2" destOrd="0" presId="urn:microsoft.com/office/officeart/2005/8/layout/vList2"/>
    <dgm:cxn modelId="{698107A9-D191-4384-A162-D50F0F902202}" type="presParOf" srcId="{A75BAAEF-1CB1-403B-B3CC-AE4D7010AF06}" destId="{E376825A-C75A-4807-8EDF-3722A86016FD}" srcOrd="3" destOrd="0" presId="urn:microsoft.com/office/officeart/2005/8/layout/vList2"/>
    <dgm:cxn modelId="{7E13FA19-DEBA-4EDF-9737-4C8370AB632C}" type="presParOf" srcId="{A75BAAEF-1CB1-403B-B3CC-AE4D7010AF06}" destId="{D5CC0F4F-8771-485F-9480-3B13E8E173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D54F6-1139-411E-8C7B-3E2353E0233C}">
      <dsp:nvSpPr>
        <dsp:cNvPr id="0" name=""/>
        <dsp:cNvSpPr/>
      </dsp:nvSpPr>
      <dsp:spPr>
        <a:xfrm>
          <a:off x="0" y="355916"/>
          <a:ext cx="6089650" cy="15663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Applying the Areas of Knowledge to the TOK Knowledge Framework</a:t>
          </a:r>
        </a:p>
      </dsp:txBody>
      <dsp:txXfrm>
        <a:off x="76462" y="432378"/>
        <a:ext cx="5936726" cy="1413413"/>
      </dsp:txXfrm>
    </dsp:sp>
    <dsp:sp modelId="{38FCD2B0-D0FF-4CA7-AEDA-D7135917A4B1}">
      <dsp:nvSpPr>
        <dsp:cNvPr id="0" name=""/>
        <dsp:cNvSpPr/>
      </dsp:nvSpPr>
      <dsp:spPr>
        <a:xfrm>
          <a:off x="0" y="2002893"/>
          <a:ext cx="6089650" cy="15663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With a partner or group of no more than three: Create a class presentation on the two AOKs you drew</a:t>
          </a:r>
        </a:p>
      </dsp:txBody>
      <dsp:txXfrm>
        <a:off x="76462" y="2079355"/>
        <a:ext cx="5936726" cy="1413413"/>
      </dsp:txXfrm>
    </dsp:sp>
    <dsp:sp modelId="{D5CC0F4F-8771-485F-9480-3B13E8E173F8}">
      <dsp:nvSpPr>
        <dsp:cNvPr id="0" name=""/>
        <dsp:cNvSpPr/>
      </dsp:nvSpPr>
      <dsp:spPr>
        <a:xfrm>
          <a:off x="0" y="3649871"/>
          <a:ext cx="6089650" cy="15663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Your presentation should include each of the five areas of the Knowledge Framework from the slides that follow</a:t>
          </a:r>
        </a:p>
      </dsp:txBody>
      <dsp:txXfrm>
        <a:off x="76462" y="3726333"/>
        <a:ext cx="5936726" cy="1413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44D9-B758-494E-8692-A4291EAF4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EDFFF-177C-4D08-81CD-600C6EB87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F241D-89DF-4662-8D31-78B578F08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22FC-D8C4-4E80-9683-98EA824FD27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E9552-0DCE-453F-9B4E-44264166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3E81E-84BF-496D-A977-1433499A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89B1-6035-4AC9-8B07-5E2B530E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0697B-9943-4737-9511-2A7F55E0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601E3-18BB-48A9-A5DE-0F15DC664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7D1AD-91CE-462C-8661-935D3363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22FC-D8C4-4E80-9683-98EA824FD27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D3DE3-96EA-4C6E-AEA7-8AE6486B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47123-53A0-4553-8809-DB800394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89B1-6035-4AC9-8B07-5E2B530E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5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EEEDE-933C-47F8-8B21-F12BB6A8A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74F53-88CB-4FDD-AD33-79F6BB92F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135BD-C370-41F8-9743-D373E270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22FC-D8C4-4E80-9683-98EA824FD27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27BC-E3B9-4168-9C1D-E40FB250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686D1-E3D8-4E8D-8988-008781E3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89B1-6035-4AC9-8B07-5E2B530E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EA7A-9AC6-4B5D-9101-8A092BDC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C4FD8-2965-45FE-891D-9F5111CCF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2C597-21E1-457B-B2FB-972EF5B11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22FC-D8C4-4E80-9683-98EA824FD27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0145D-40C0-461F-B242-3DEA6B1E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0E93F-029E-4F0A-9D67-CF21C77C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89B1-6035-4AC9-8B07-5E2B530E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0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E131-45A0-4D61-A373-368411EC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250C7-241B-4458-A811-4264D18EE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487D7-A7DE-4A88-B9C5-09E9A88F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22FC-D8C4-4E80-9683-98EA824FD27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3BF9D-7E26-4F69-8480-8AE1A724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0687-E2C8-42BC-8FF5-8483A7A3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89B1-6035-4AC9-8B07-5E2B530E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7384-5E7E-41D2-8883-710ED937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8E1F3-0696-40CA-8497-DB2D30FA5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20C21-CDB6-4D4D-98C5-47505019C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5D1E6-BAD5-4147-AA58-0C3E8686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22FC-D8C4-4E80-9683-98EA824FD27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C847B-D9A9-442D-BFF5-86C19219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F1B4A-06D1-4A17-8837-34B32484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89B1-6035-4AC9-8B07-5E2B530E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B46C-19F2-428F-B329-3F474E33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15D44-E14D-4983-8609-5036C5071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963F0-2E14-4C82-899F-EAC31FF4D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0F3ED-BD97-43AF-A7DF-B74EF5779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CFCEA-4C31-469C-9E15-ED830A338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0957A2-DCBE-4FB7-9578-B7CE5DDA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22FC-D8C4-4E80-9683-98EA824FD27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ACDDD-B0A6-49F2-8FB5-73175BCD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C822D-2287-4E1C-9ED5-42A4DB46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89B1-6035-4AC9-8B07-5E2B530E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1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5DC8-2BC7-4428-B2DA-9581AEBC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9B008-40B7-4948-99D8-AB704E59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22FC-D8C4-4E80-9683-98EA824FD27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43E83-032C-48A6-B81E-0ACDEC0C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66FD7-DB6D-4709-B010-AD8A50F3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89B1-6035-4AC9-8B07-5E2B530E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8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228FB-D090-4183-8D54-0792221F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22FC-D8C4-4E80-9683-98EA824FD27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77E244-B0FF-48B6-BC83-4EC1ACE9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2AD77-CD59-48C4-A180-C2F7B984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89B1-6035-4AC9-8B07-5E2B530E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6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EE05-7C0F-460A-A086-9168D9BF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0966A-A759-4DEE-A83D-E783BC305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DC01F-FE3F-4BD6-A434-FDFF21FAE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5B91D-577A-45E3-A2F0-2A66653B4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22FC-D8C4-4E80-9683-98EA824FD27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CFAE1-2F90-4932-BD04-609E4DA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33947-FCDC-4B99-8ED1-BEF9C9F1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89B1-6035-4AC9-8B07-5E2B530E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8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279A-C864-401B-AD5C-03FC0829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256EC-FBE0-49F8-A0F4-EE97B2679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BA860-AFA8-46AF-966D-DFFCE2D28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08064-83DF-4F35-8C3C-B990F2E2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22FC-D8C4-4E80-9683-98EA824FD27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C57F3-075E-4F3B-8F6E-148BE26C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88ACB-4238-4E09-8395-FFCABC4D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89B1-6035-4AC9-8B07-5E2B530E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2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370B6-22A9-4E2F-BF98-A0417F76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F501B-A5EC-4F17-8642-62CC3B0BD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73A4C-D52E-48DB-AA35-4F54D9AEE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122FC-D8C4-4E80-9683-98EA824FD278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CF3BE-C193-443B-8205-51D0ADF49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A8429-733C-4C57-BB8C-F335957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389B1-6035-4AC9-8B07-5E2B530E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D01B7-8D47-4736-89E8-FF1EA6CE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TOK Knowledge Framework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CD366BE-FF09-426A-B7BF-5F6427EF6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818698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23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D01B7-8D47-4736-89E8-FF1EA6CE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TOK Knowledge Framework</a:t>
            </a:r>
          </a:p>
        </p:txBody>
      </p:sp>
      <p:pic>
        <p:nvPicPr>
          <p:cNvPr id="1026" name="Picture 2" descr="https://51f59a32-a-61079b2c-s-sites.googlegroups.com/a/curtishs.org/tok-2016-2017test/welcome-page/unit-4-what-is-a-knowledge-framework/Figure6_en.png?attachauth=ANoY7cpj5wgWTOOIik-WGuFioiSULw__vgKXJVu0XogkCvZS0bK3oahKxMJwut1-vpp2uqahmlSxRC5htYr1pbKrGfXoZ_hVoCIro10YW-bI8vdnGcCKPAVHiQJ2FlpC746o_ygwaviHk6mz-PVLztyT8oHhrT4isEDc9rpp1cJ52zw-0_y6YOCdX1kzMnjKXfekairzG6lwn66pDxfuDH5oDEBtSs7L2wlEcmQYyV57-uzXXeftauO3Ejmta-ia0vPC3By_KEZfg68HIaKXCZkIPj7IIwAEspDesjrdvPJ-ik-iNw83Wf4%3D&amp;attredirects=0">
            <a:extLst>
              <a:ext uri="{FF2B5EF4-FFF2-40B4-BE49-F238E27FC236}">
                <a16:creationId xmlns:a16="http://schemas.microsoft.com/office/drawing/2014/main" id="{8788E996-5752-43F2-9F3B-BE2274AD58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25" y="1481796"/>
            <a:ext cx="9675149" cy="51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16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D01B7-8D47-4736-89E8-FF1EA6CE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TOK Knowledge Framework</a:t>
            </a:r>
          </a:p>
        </p:txBody>
      </p:sp>
      <p:pic>
        <p:nvPicPr>
          <p:cNvPr id="3077" name="Picture 2" descr="https://51f59a32-a-61079b2c-s-sites.googlegroups.com/a/curtishs.org/tok-2016-2017test/welcome-page/unit-4-what-is-a-knowledge-framework/Concepts%3ALanguage.png?attachauth=ANoY7cppZi1jWYIfnTUWgggM5PRuL291g2bFbxm_kA49QH5-dJWJmTs-ScJETh2X-v-TGwiK9xSjIWi98i_DcffnzLhkGGwZcweWV20oFGJekvF8BGT1QqsoelVMzr92Vd4q5J6tJsCHEfjpn5sD_2TElwxPB8xKSeHRmpUuMrX68H07aoBzb0gLUcFNOnWSuay0T7hL9CSivYad2Nc34i2JSTIHbp3D627Ap3uzlO38gxu5P6ORxRyinLW-2j8PLdSRZT9V0QSw3AOZTF6qnlAedVu7kUZfHTVw-Ji61f1uBzrJDQfIaJg%3D&amp;attredirects=0">
            <a:extLst>
              <a:ext uri="{FF2B5EF4-FFF2-40B4-BE49-F238E27FC236}">
                <a16:creationId xmlns:a16="http://schemas.microsoft.com/office/drawing/2014/main" id="{71ECAB5F-7157-4BC3-B2B0-4928DAA420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4" y="1631265"/>
            <a:ext cx="10319991" cy="492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9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D01B7-8D47-4736-89E8-FF1EA6CE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TOK Knowledge Framework</a:t>
            </a:r>
          </a:p>
        </p:txBody>
      </p:sp>
      <p:pic>
        <p:nvPicPr>
          <p:cNvPr id="4098" name="Picture 2" descr="https://51f59a32-a-61079b2c-s-sites.googlegroups.com/a/curtishs.org/tok-2016-2017test/welcome-page/unit-4-what-is-a-knowledge-framework/Methodology.png?attachauth=ANoY7cqQc6QuE1jF4VdqeiyXfbBZ2oX8a1tiNapM1-ihONmhBqBkpsGA9cCUczC0b1Dn8uMMkQt9JARS1cjQLuiqRiJUvneghR1zbTz5tBXrVfWw9Ll00hY099zcet3YVyHocxd1QQAXljLRnJgQ_VOH1s1O8KTRQG-WUisTAUQylohBm9TE0Pc8oTDUu8BKLxYGvcNg3ikq06MoLpeOBvAS3g5_m8H0RTjJQRGpSMNdtV1plMP4Qmp-WdJDUF5gBdrTGho4JKaZLtSuvAgHI-ZAMacXDGmq7vrPGBiLxzZpY0-3vqapMl8%3D&amp;attredirects=0">
            <a:extLst>
              <a:ext uri="{FF2B5EF4-FFF2-40B4-BE49-F238E27FC236}">
                <a16:creationId xmlns:a16="http://schemas.microsoft.com/office/drawing/2014/main" id="{773BD71B-D500-4272-907E-323F6D04B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62" y="1622473"/>
            <a:ext cx="9462476" cy="492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3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D01B7-8D47-4736-89E8-FF1EA6CE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TOK Knowledge Framework</a:t>
            </a:r>
          </a:p>
        </p:txBody>
      </p:sp>
      <p:pic>
        <p:nvPicPr>
          <p:cNvPr id="6146" name="Picture 2" descr="https://51f59a32-a-61079b2c-s-sites.googlegroups.com/a/curtishs.org/tok-2016-2017test/welcome-page/unit-4-what-is-a-knowledge-framework/Historical%20Development.png?attachauth=ANoY7crM1iuOKRruW3blwmk3h_1AipqLdRpdTm63DxoZXF52NLEJtVbMJUfW7gJYsVRmNrczIwhbsdHCHuhFmJK4myG6nSBtQW63z5lR6zV9yw3dm7NgV823nrA-8O-pJNSuD-AfxUkzvUBBcHvUknfqUU84AEkR1KKd25XGp4B4w-gACmXKe7s5akr3QMqrWLl5BcUc-YPJC62jLKZYZ7DqPje-ho7C-kR4bDjc4OTq7xqDDjnMmradz24CfIgMt76KZhrRjNSiVbFGmsoF35l9b93ufNGdqTSCFZXYcCENEBHzTCaYZ4I%3D&amp;attredirects=0">
            <a:extLst>
              <a:ext uri="{FF2B5EF4-FFF2-40B4-BE49-F238E27FC236}">
                <a16:creationId xmlns:a16="http://schemas.microsoft.com/office/drawing/2014/main" id="{984D72A9-DC58-4A72-A0FE-F83D795D1D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83" y="1675227"/>
            <a:ext cx="10588434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2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D01B7-8D47-4736-89E8-FF1EA6CE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TOK Knowledge Framework</a:t>
            </a:r>
          </a:p>
        </p:txBody>
      </p:sp>
      <p:pic>
        <p:nvPicPr>
          <p:cNvPr id="7170" name="Picture 2" descr="https://51f59a32-a-61079b2c-s-sites.googlegroups.com/a/curtishs.org/tok-2016-2017test/welcome-page/unit-4-what-is-a-knowledge-framework/Links%20to%20Personal%20Knowledge.png?attachauth=ANoY7cp4N4Nzm4ov-Ve9ju4aSgJRlemUE1PMde5ZfJLbFSNOvy7kDu14yg637E1S7DJgEOO3KyVpcMGiGpQm-h3s-DLkTaNQzfrRd3NAHhSl7iGORellgjm-_vIWgMOk4OVgu9uBfSnPOJ9UHB38yyPKqSnPm-yaHc7wl54vMvQJrY5PeAUMG9EkQADi87hdtGr5QqBcqJ6bWosFSsgnWO6W0G4bssGwxU4YlKwR0RrN1K5QjjzRUF2aP0wpyKUJ0jyu4OjTJQnkjE9kzwmztWapgS5bc0BRdkL0SevWBffa434w3qisAcV1uST5yIu7Pk0ezZ78MlHy&amp;attredirects=0">
            <a:extLst>
              <a:ext uri="{FF2B5EF4-FFF2-40B4-BE49-F238E27FC236}">
                <a16:creationId xmlns:a16="http://schemas.microsoft.com/office/drawing/2014/main" id="{03643485-9C05-4AC3-AE5A-D1D55A8355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58" y="1525759"/>
            <a:ext cx="9749683" cy="50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67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TOK Knowledge Framework</vt:lpstr>
      <vt:lpstr>TOK Knowledge Framework</vt:lpstr>
      <vt:lpstr>TOK Knowledge Framework</vt:lpstr>
      <vt:lpstr>TOK Knowledge Framework</vt:lpstr>
      <vt:lpstr>TOK Knowledge Framework</vt:lpstr>
      <vt:lpstr>TOK Knowledge Framework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 Knowledge Framework</dc:title>
  <dc:creator>David Bradberry</dc:creator>
  <cp:lastModifiedBy>David Bradberry</cp:lastModifiedBy>
  <cp:revision>4</cp:revision>
  <dcterms:created xsi:type="dcterms:W3CDTF">2018-08-12T21:15:41Z</dcterms:created>
  <dcterms:modified xsi:type="dcterms:W3CDTF">2018-08-12T21:41:16Z</dcterms:modified>
</cp:coreProperties>
</file>